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85" r:id="rId6"/>
    <p:sldId id="286" r:id="rId7"/>
    <p:sldId id="287" r:id="rId8"/>
    <p:sldId id="288" r:id="rId9"/>
    <p:sldId id="289" r:id="rId10"/>
    <p:sldId id="296" r:id="rId11"/>
    <p:sldId id="297" r:id="rId12"/>
    <p:sldId id="298" r:id="rId13"/>
    <p:sldId id="299" r:id="rId14"/>
    <p:sldId id="300" r:id="rId15"/>
    <p:sldId id="290" r:id="rId16"/>
    <p:sldId id="292" r:id="rId17"/>
    <p:sldId id="293" r:id="rId18"/>
    <p:sldId id="294" r:id="rId19"/>
    <p:sldId id="295" r:id="rId20"/>
    <p:sldId id="301" r:id="rId21"/>
    <p:sldId id="302" r:id="rId22"/>
    <p:sldId id="303" r:id="rId23"/>
    <p:sldId id="304" r:id="rId24"/>
    <p:sldId id="305" r:id="rId25"/>
    <p:sldId id="306" r:id="rId26"/>
  </p:sldIdLst>
  <p:sldSz cx="12192000" cy="6858000"/>
  <p:notesSz cx="6858000" cy="9144000"/>
  <p:embeddedFontLst>
    <p:embeddedFont>
      <p:font typeface="Adobe 黑体 Std R" panose="020B0400000000000000" pitchFamily="34" charset="-128"/>
      <p:regular r:id="rId27"/>
    </p:embeddedFont>
    <p:embeddedFont>
      <p:font typeface="Bauhaus 93" panose="04030905020B02020C02" pitchFamily="82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B84"/>
    <a:srgbClr val="174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08DF34-0588-6033-F090-63D1FF86A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3F0F28-C41E-DB4E-9B5D-BA278C9F9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0F4FD3-3A3A-372D-553F-47785F29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A2D8CB-B466-1310-9613-3DEC06E1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AEC1C-74BD-06C6-AA11-74D307AA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29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041DF-E497-B777-5E50-6B1ED906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62C86C-53F3-E46D-01DC-61E157702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114E6-DCDB-4AE5-017A-A275D84A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ECC28B-8F9D-AD00-321D-7487EDD2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ABE9D3-34FE-FCE6-3D9C-24572598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6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06E901-7979-2C64-E4F5-0233EB24B7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6F8D81-58D1-E106-C2F8-EF55AE74E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D151A9-5141-F26B-5E8E-A7A695C3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E1711F-560F-1EFB-DBBA-8A776263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9228F3-2F9C-FB03-3943-41F8AEA4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77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5D0F4-C1B9-82DF-80F4-EE981884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25EF6C-B1CA-9C9D-58ED-8BDD5EE5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99E76-C518-A90D-0099-6F779672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8F642F-14A6-635B-452E-A7D3FA42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056617-9001-DADA-E742-C1104CFA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29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AE7-396A-C6A6-A75B-1F3B358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55F5AB-88FC-20E4-CBF0-973A8C34E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97D207-B6B8-5D57-40D2-7055A9DB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74B3FE-83BC-88B5-BFA1-3AFEC8F5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89D756-A17A-2840-DDF1-9E5BDD24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16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9E4CD-BA5E-7667-2BF4-B85744F9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E52CFF-04F4-4D76-B094-90E538650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C009FF-91BE-B387-CB3A-C731127C9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66004A2-D905-CF85-C39B-C74ACDAC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3EDFC8-E937-05BD-C27C-6B9EA18F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6DFA8E-6A32-17B9-222E-FFE97D33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187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0222B-0430-ED15-0F1C-D34EED34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B6605A-CE1F-EF75-078A-CB1C73D36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274348-061A-B87D-4273-0B23B32F2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34B541-ECA9-7237-9F33-53D105CEF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7C13AF-AA1D-A201-F91A-0EED5A488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698958-9922-1020-BF4F-7D1D727E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D0BE04-44DE-F529-C621-D0CD14DB9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B0A528-87C1-DD46-A533-AAAFBA23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70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5CAC-F7AD-DA77-5670-CD38FABC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76D05F-F94C-72B9-7C8E-729289BD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7CF513-DCB7-68E4-DECE-5C4FFF8A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1A9F6E-8287-4F9E-313B-8AE9D3C6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8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5EEABA5-2CB7-6BF0-811A-64D5ED27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34C0C8F-703A-47ED-FB0F-538317ED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56906-7E2E-96D3-582F-641330FE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4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0798C-52AD-58FB-FD2A-844279A4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3FED0F-AAA2-F544-766A-D95E5942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D8AB33-FB6D-8964-393F-0E5BA42B3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BE07D-9699-B4D3-B6EA-A01CFD24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43404D-85F2-A6AA-79E5-79B81B3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62250C-7B77-35F2-7D05-73EF1903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15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43CEC-B155-FFDE-AFC5-F69F93EC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5CD968-84E2-D3C1-E976-012BE2830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7A0ACA-BB0E-BFA7-F877-1B666889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741488-68E1-20F6-601A-6AFD34AB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F63624-1523-42A8-60F4-8D80DEC5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27F51-FA8E-ECDA-B161-03D0F1D70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01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CB4DB71-7BC1-207E-301C-CBA2CE76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07DE81-8151-A357-0D83-7FF237B5A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20AAF5-3672-2028-40A2-AD4875261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A4AA2F-A992-2A33-54F6-E6ED5466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ABAAB8-0E65-2012-C8EF-EF390B524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39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17/06/relationships/model3d" Target="../media/model3d8.glb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9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858722-222F-A38D-48A5-FBBD165ACCCA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7415136"/>
                  </p:ext>
                </p:extLst>
              </p:nvPr>
            </p:nvGraphicFramePr>
            <p:xfrm>
              <a:off x="1851105" y="377995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377995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012929"/>
                  </p:ext>
                </p:extLst>
              </p:nvPr>
            </p:nvGraphicFramePr>
            <p:xfrm>
              <a:off x="1960400" y="314380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314380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5693189"/>
                  </p:ext>
                </p:extLst>
              </p:nvPr>
            </p:nvGraphicFramePr>
            <p:xfrm>
              <a:off x="1906383" y="217629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17629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6492730"/>
                  </p:ext>
                </p:extLst>
              </p:nvPr>
            </p:nvGraphicFramePr>
            <p:xfrm>
              <a:off x="1933147" y="130914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1309142"/>
                <a:ext cx="2675220" cy="21198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0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C2F8280-962A-AD23-6819-266CD0787CD7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0511941"/>
                  </p:ext>
                </p:extLst>
              </p:nvPr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3276755"/>
                  </p:ext>
                </p:extLst>
              </p:nvPr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302867"/>
                  </p:ext>
                </p:extLst>
              </p:nvPr>
            </p:nvGraphicFramePr>
            <p:xfrm>
              <a:off x="1906383" y="707341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707341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5965354"/>
                  </p:ext>
                </p:extLst>
              </p:nvPr>
            </p:nvGraphicFramePr>
            <p:xfrm>
              <a:off x="1933147" y="234546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2345462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30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3DF7C6F-11E6-4940-A01B-222C7E310DA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3621324"/>
                  </p:ext>
                </p:extLst>
              </p:nvPr>
            </p:nvGraphicFramePr>
            <p:xfrm>
              <a:off x="1906383" y="2767625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767625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4873014"/>
                  </p:ext>
                </p:extLst>
              </p:nvPr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</p:spTree>
    <p:extLst>
      <p:ext uri="{BB962C8B-B14F-4D97-AF65-F5344CB8AC3E}">
        <p14:creationId xmlns:p14="http://schemas.microsoft.com/office/powerpoint/2010/main" val="111392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6B7B4E2-76BB-597A-1EE5-DDFBFF0539E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4588363"/>
                  </p:ext>
                </p:extLst>
              </p:nvPr>
            </p:nvGraphicFramePr>
            <p:xfrm>
              <a:off x="1960400" y="2623971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2623971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4579040"/>
                  </p:ext>
                </p:extLst>
              </p:nvPr>
            </p:nvGraphicFramePr>
            <p:xfrm>
              <a:off x="1906383" y="-222666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2666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97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5D7C7E8-0EF7-0A76-A97D-2485AF28388F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729622"/>
                  </p:ext>
                </p:extLst>
              </p:nvPr>
            </p:nvGraphicFramePr>
            <p:xfrm>
              <a:off x="1851105" y="2581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2581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908793"/>
                  </p:ext>
                </p:extLst>
              </p:nvPr>
            </p:nvGraphicFramePr>
            <p:xfrm>
              <a:off x="1960400" y="-2283309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-2283309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4161214"/>
                  </p:ext>
                </p:extLst>
              </p:nvPr>
            </p:nvGraphicFramePr>
            <p:xfrm>
              <a:off x="1906383" y="-224190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4190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947FFA-930D-7D22-2CF4-E92AD6A1C052}"/>
              </a:ext>
            </a:extLst>
          </p:cNvPr>
          <p:cNvSpPr txBox="1"/>
          <p:nvPr/>
        </p:nvSpPr>
        <p:spPr>
          <a:xfrm>
            <a:off x="6096000" y="444942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第四層包含馬達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90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9661927"/>
                  </p:ext>
                </p:extLst>
              </p:nvPr>
            </p:nvGraphicFramePr>
            <p:xfrm>
              <a:off x="8549367" y="2558929"/>
              <a:ext cx="2241426" cy="1812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1426" cy="1812218"/>
                    </a:xfrm>
                    <a:prstGeom prst="rect">
                      <a:avLst/>
                    </a:prstGeom>
                  </am3d:spPr>
                  <am3d:camera>
                    <am3d:pos x="0" y="0" z="57688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481671901" dy="-4090909" dz="45660098"/>
                    <am3d:scale>
                      <am3d:sx n="1000000" d="1000000"/>
                      <am3d:sy n="1000000" d="1000000"/>
                      <am3d:sz n="1000000" d="1000000"/>
                    </am3d:scale>
                    <am3d:rot ax="3824623" ay="2880519" az="33856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9367" y="2558929"/>
                <a:ext cx="2241426" cy="1812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229360" y="290578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3429000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考慮原本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效能不足，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更換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ydlidar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G4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275416"/>
                  </p:ext>
                </p:extLst>
              </p:nvPr>
            </p:nvGraphicFramePr>
            <p:xfrm>
              <a:off x="6544797" y="2109515"/>
              <a:ext cx="3971150" cy="29616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1150" cy="2961697"/>
                    </a:xfrm>
                    <a:prstGeom prst="rect">
                      <a:avLst/>
                    </a:prstGeom>
                  </am3d:spPr>
                  <am3d:camera>
                    <am3d:pos x="0" y="0" z="615299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04" d="1000000"/>
                    <am3d:preTrans dx="-222367504" dy="-7530612" dz="24959398"/>
                    <am3d:scale>
                      <am3d:sx n="1000000" d="1000000"/>
                      <am3d:sy n="1000000" d="1000000"/>
                      <am3d:sz n="1000000" d="1000000"/>
                    </am3d:scale>
                    <am3d:rot ax="1890373" ay="-1161405" az="-6890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4797" y="2109515"/>
                <a:ext cx="3971150" cy="29616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8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316739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690610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使用效能較佳的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up squared pro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替換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1125448"/>
                  </p:ext>
                </p:extLst>
              </p:nvPr>
            </p:nvGraphicFramePr>
            <p:xfrm>
              <a:off x="6362964" y="938698"/>
              <a:ext cx="4599676" cy="49806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99676" cy="4980603"/>
                    </a:xfrm>
                    <a:prstGeom prst="rect">
                      <a:avLst/>
                    </a:prstGeom>
                  </am3d:spPr>
                  <am3d:camera>
                    <am3d:pos x="0" y="0" z="689613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6" d="1000000"/>
                    <am3d:preTrans dx="-17157037" dy="-9227009" dz="1824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8505346" ay="2298004" az="92378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2964" y="938698"/>
                <a:ext cx="4599676" cy="4980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19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682893"/>
                  </p:ext>
                </p:extLst>
              </p:nvPr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831460"/>
                  </p:ext>
                </p:extLst>
              </p:nvPr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49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1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2D48A50-877D-4F53-2660-B46FF56A41FD}"/>
              </a:ext>
            </a:extLst>
          </p:cNvPr>
          <p:cNvSpPr txBox="1"/>
          <p:nvPr/>
        </p:nvSpPr>
        <p:spPr>
          <a:xfrm>
            <a:off x="1128490" y="415227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目前市面上買不到可以替換的板子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14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pic>
        <p:nvPicPr>
          <p:cNvPr id="1028" name="Picture 4" descr="311003122_1441202609700871_2267244799533990_n">
            <a:extLst>
              <a:ext uri="{FF2B5EF4-FFF2-40B4-BE49-F238E27FC236}">
                <a16:creationId xmlns:a16="http://schemas.microsoft.com/office/drawing/2014/main" id="{6AC5B478-A1B7-92D0-21E0-6E4D3A93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11" y="1182265"/>
            <a:ext cx="3760084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8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78D04CAD-101C-56BF-D991-D52F989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1911" y="1182265"/>
            <a:ext cx="3760083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075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409948-364B-20B1-22B1-2F1D441B9D1B}"/>
              </a:ext>
            </a:extLst>
          </p:cNvPr>
          <p:cNvSpPr txBox="1"/>
          <p:nvPr/>
        </p:nvSpPr>
        <p:spPr>
          <a:xfrm>
            <a:off x="1229360" y="3919819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設定完成，開機會自動開啟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indent="358775"/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ssh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server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與其他程式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12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官方給的程式與硬體不匹配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39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官方給的程式與硬體不匹配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4DB0DA2-FDA8-8064-E8B3-D273F6ED3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35789"/>
              </p:ext>
            </p:extLst>
          </p:nvPr>
        </p:nvGraphicFramePr>
        <p:xfrm>
          <a:off x="2897554" y="3048586"/>
          <a:ext cx="6396892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8446">
                  <a:extLst>
                    <a:ext uri="{9D8B030D-6E8A-4147-A177-3AD203B41FA5}">
                      <a16:colId xmlns:a16="http://schemas.microsoft.com/office/drawing/2014/main" val="2222474051"/>
                    </a:ext>
                  </a:extLst>
                </a:gridCol>
                <a:gridCol w="3198446">
                  <a:extLst>
                    <a:ext uri="{9D8B030D-6E8A-4147-A177-3AD203B41FA5}">
                      <a16:colId xmlns:a16="http://schemas.microsoft.com/office/drawing/2014/main" val="224510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測試後不匹配裝置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替換方案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04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ydlidar</a:t>
                      </a:r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 G4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LDS-01 or LDS-02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0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up squared pro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raspberry pi 3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244739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4F02AD65-5A66-1B92-B71E-910FCFABE138}"/>
              </a:ext>
            </a:extLst>
          </p:cNvPr>
          <p:cNvSpPr txBox="1"/>
          <p:nvPr/>
        </p:nvSpPr>
        <p:spPr>
          <a:xfrm>
            <a:off x="1851106" y="4916630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嘗試更換為官方配置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91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買不到替代品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56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E2FD561-90FB-52B5-308B-FFE65953595B}"/>
              </a:ext>
            </a:extLst>
          </p:cNvPr>
          <p:cNvGrpSpPr/>
          <p:nvPr/>
        </p:nvGrpSpPr>
        <p:grpSpPr>
          <a:xfrm>
            <a:off x="-323850" y="1952625"/>
            <a:ext cx="13820775" cy="2952750"/>
            <a:chOff x="-323850" y="1952625"/>
            <a:chExt cx="13820775" cy="29527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74B4DA8-B97B-4779-B091-AB448A7E2709}"/>
                </a:ext>
              </a:extLst>
            </p:cNvPr>
            <p:cNvSpPr/>
            <p:nvPr/>
          </p:nvSpPr>
          <p:spPr>
            <a:xfrm>
              <a:off x="-323850" y="1952625"/>
              <a:ext cx="13820775" cy="2952750"/>
            </a:xfrm>
            <a:prstGeom prst="rect">
              <a:avLst/>
            </a:prstGeom>
            <a:solidFill>
              <a:srgbClr val="80BBD2"/>
            </a:solidFill>
            <a:ln>
              <a:solidFill>
                <a:srgbClr val="80BBD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FF4ED6-6BB2-451B-8777-A59E35269D33}"/>
              </a:ext>
            </a:extLst>
          </p:cNvPr>
          <p:cNvSpPr txBox="1"/>
          <p:nvPr/>
        </p:nvSpPr>
        <p:spPr>
          <a:xfrm>
            <a:off x="5942965" y="2782117"/>
            <a:ext cx="3752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專題報告</a:t>
            </a:r>
          </a:p>
          <a:p>
            <a:r>
              <a:rPr lang="en-US" altLang="zh-TW" sz="4800" dirty="0" err="1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Turtlebot</a:t>
            </a:r>
            <a:endParaRPr lang="en-US" altLang="zh-TW" sz="48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控制馬達與使用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  <a:endParaRPr lang="zh-TW" altLang="en-US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35D2E279-9E43-49D2-9ECC-79739C093467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94B113-6222-4DA0-AE4C-7DDE5431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EE001A8-4DAD-DFE0-6954-928AE0218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040"/>
          <a:stretch/>
        </p:blipFill>
        <p:spPr>
          <a:xfrm>
            <a:off x="798700" y="710619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98881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17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達到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autorace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自動駕駛挑戰賽的需求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FAC66-5B2A-8FB7-65D0-0D0A16D5C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1040"/>
          <a:stretch/>
        </p:blipFill>
        <p:spPr>
          <a:xfrm>
            <a:off x="798700" y="203635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文字方塊 4">
            <a:extLst>
              <a:ext uri="{FF2B5EF4-FFF2-40B4-BE49-F238E27FC236}">
                <a16:creationId xmlns:a16="http://schemas.microsoft.com/office/drawing/2014/main" id="{2ACEB0EF-DAE8-389E-8879-045A3E37E55F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876D0B-7C0D-63B1-2E38-7F0F4759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18196D53-6E0A-D229-7BBB-7874D31E6461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6F57F-8D99-2C59-06EF-874E304A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7384150"/>
                  </p:ext>
                </p:extLst>
              </p:nvPr>
            </p:nvGraphicFramePr>
            <p:xfrm>
              <a:off x="-1614090" y="2302034"/>
              <a:ext cx="9234087" cy="105010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234087" cy="10501037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863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14090" y="2302034"/>
                <a:ext cx="9234087" cy="10501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31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6400231"/>
                  </p:ext>
                </p:extLst>
              </p:nvPr>
            </p:nvGraphicFramePr>
            <p:xfrm>
              <a:off x="-3141786" y="-5287239"/>
              <a:ext cx="8376005" cy="109630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376005" cy="10963026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-385066" ay="-18092" az="20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37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41786" y="-5287239"/>
                <a:ext cx="8376005" cy="10963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75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61FBC-1E49-97DB-83BA-7C66C5F9A937}"/>
              </a:ext>
            </a:extLst>
          </p:cNvPr>
          <p:cNvSpPr txBox="1"/>
          <p:nvPr/>
        </p:nvSpPr>
        <p:spPr>
          <a:xfrm>
            <a:off x="6096000" y="353583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gmapping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57888659-E1A6-9BEC-31D2-33C8E22AECAD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841BC2-6D60-123B-1D0C-6A078FDB6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0787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504</Words>
  <Application>Microsoft Office PowerPoint</Application>
  <PresentationFormat>寬螢幕</PresentationFormat>
  <Paragraphs>99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Calibri Light</vt:lpstr>
      <vt:lpstr>Calibri</vt:lpstr>
      <vt:lpstr>Adobe 黑体 Std R</vt:lpstr>
      <vt:lpstr>Bauhaus 93</vt:lpstr>
      <vt:lpstr>Consolas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5</cp:revision>
  <dcterms:created xsi:type="dcterms:W3CDTF">2022-11-21T14:32:24Z</dcterms:created>
  <dcterms:modified xsi:type="dcterms:W3CDTF">2022-11-23T03:30:38Z</dcterms:modified>
</cp:coreProperties>
</file>